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65"/>
    <p:restoredTop sz="96405"/>
  </p:normalViewPr>
  <p:slideViewPr>
    <p:cSldViewPr snapToGrid="0" snapToObjects="1">
      <p:cViewPr>
        <p:scale>
          <a:sx n="100" d="100"/>
          <a:sy n="100" d="100"/>
        </p:scale>
        <p:origin x="3688" y="1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96BC8-D2D0-8C4E-A012-4A7B32F9F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105BE-CB5A-8D4A-BF77-3AD8251A3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A4AC4-857A-7747-B781-3D596BB1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7621B-B094-A247-A321-376DE5CA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99FFE-3EE0-0C45-B48E-D458032E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0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93EB7-7189-B546-8524-E7A4CBD6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BC6CA-3FF1-4B46-ABD6-5A42533A3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A6B3B-B900-6D41-BF78-228D4699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A2815-5F6A-2E45-B314-C43C7FBB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2A2F4-7FC8-424D-B4CF-93DBD2F4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2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3BACE0-3503-594C-A78F-DCDC75B80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06678-7FEC-FB4D-9BFB-5C0BDC4CC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62627-232D-FF4D-B749-40BF4D67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94AA6-380A-9D44-B8D2-1246D25D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4D3C-38BB-4E47-A98C-1C34407D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4343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665C48-9E87-5748-A58C-8E6434E3F5EB}"/>
              </a:ext>
            </a:extLst>
          </p:cNvPr>
          <p:cNvSpPr/>
          <p:nvPr userDrawn="1"/>
        </p:nvSpPr>
        <p:spPr>
          <a:xfrm>
            <a:off x="685800" y="696462"/>
            <a:ext cx="10820400" cy="2958244"/>
          </a:xfrm>
          <a:prstGeom prst="rect">
            <a:avLst/>
          </a:prstGeom>
          <a:solidFill>
            <a:schemeClr val="accent6"/>
          </a:solidFill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8657A-BFCE-5342-A14D-A3C010BD52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5095" y="5023412"/>
            <a:ext cx="1601807" cy="11381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145500-68B8-1349-8F17-008BC97636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23998" y="984738"/>
            <a:ext cx="9144000" cy="23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37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92EB-2C5C-AA4A-82AB-6908D3EC8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4117340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0C04B-A6AA-274B-B4AF-0F71EC4768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372690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09BC51-E16F-F94F-BE31-1895D4CE6B5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5130491"/>
            <a:ext cx="10058400" cy="37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3158" b="13158"/>
          <a:stretch/>
        </p:blipFill>
        <p:spPr>
          <a:xfrm>
            <a:off x="0" y="0"/>
            <a:ext cx="12192000" cy="3200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517854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PM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250F32-34C2-AC43-80FD-A27C6670D08B}"/>
              </a:ext>
            </a:extLst>
          </p:cNvPr>
          <p:cNvSpPr/>
          <p:nvPr userDrawn="1"/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6"/>
          </a:solidFill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0291E0-E4E0-2C43-8DED-9580F94DED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2415849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 title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DCCC467-0CD0-8E4B-A23C-514DE87AD1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3671199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80B0FF-467D-AD4C-912C-954DFBF0CEE5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3429000"/>
            <a:ext cx="10058400" cy="374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0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4C413B-17E6-5C48-A60D-1227B3E531D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38328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792EB-2C5C-AA4A-82AB-6908D3EC8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850" y="1981203"/>
            <a:ext cx="7086599" cy="1447797"/>
          </a:xfrm>
        </p:spPr>
        <p:txBody>
          <a:bodyPr lIns="0" tIns="0" rIns="0" anchor="t">
            <a:noAutofit/>
          </a:bodyPr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 short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0C04B-A6AA-274B-B4AF-0F71EC4768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0850" y="3905246"/>
            <a:ext cx="7086599" cy="276224"/>
          </a:xfrm>
        </p:spPr>
        <p:txBody>
          <a:bodyPr lIns="0" tIns="0" rIns="0" bIns="0" anchor="t"/>
          <a:lstStyle>
            <a:lvl1pPr marL="0" indent="0" algn="l">
              <a:buNone/>
              <a:defRPr sz="2400" b="1" i="0">
                <a:solidFill>
                  <a:schemeClr val="tx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010D23-C5F8-F44E-A8E9-B005741FE414}"/>
              </a:ext>
            </a:extLst>
          </p:cNvPr>
          <p:cNvCxnSpPr>
            <a:cxnSpLocks/>
          </p:cNvCxnSpPr>
          <p:nvPr userDrawn="1"/>
        </p:nvCxnSpPr>
        <p:spPr>
          <a:xfrm>
            <a:off x="4260849" y="3670485"/>
            <a:ext cx="70865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430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862B-8F24-B349-904B-60CD74CB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0952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65CF6-0FC5-DF44-B73B-80DBD335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848" y="1825625"/>
            <a:ext cx="9140952" cy="466725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BD133-6684-0D40-A4FB-A12580031D7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79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295A-BBF3-B143-A2FD-8665C4E9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254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4EC07-7B8A-9243-8F58-5E8E22C71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1988" y="1847088"/>
            <a:ext cx="4343400" cy="4645787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248846-DA02-1C46-8396-70102CF18CA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FE781A6-B29B-D248-A979-BAA91E424C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12848" y="1847088"/>
            <a:ext cx="4343400" cy="4645787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880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PM Title 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AE7A52-2EC7-464F-91BA-B7CDA15163F3}"/>
              </a:ext>
            </a:extLst>
          </p:cNvPr>
          <p:cNvSpPr/>
          <p:nvPr userDrawn="1"/>
        </p:nvSpPr>
        <p:spPr>
          <a:xfrm>
            <a:off x="-2" y="2893"/>
            <a:ext cx="12192000" cy="4340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39DA7D-8A27-4340-888F-6A1570697D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5095" y="5023412"/>
            <a:ext cx="1601807" cy="11381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0E3982-3DE5-8A49-A25E-B7C6D4D7D1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23998" y="1122522"/>
            <a:ext cx="9144000" cy="23739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4106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NPM Titl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92EB-2C5C-AA4A-82AB-6908D3EC8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2415849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0C04B-A6AA-274B-B4AF-0F71EC4768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3671199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09BC51-E16F-F94F-BE31-1895D4CE6B5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3429000"/>
            <a:ext cx="10058400" cy="374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2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4A3C-9B35-1349-A85C-A95D94EB9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A7FE9-7E6B-AC45-9E8E-33ECD8B50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EFB35-B0DF-BF49-A2E5-6AF03F458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A271F-2AD8-9145-82DC-A3FBAECCC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B180E-FF12-AC44-84F5-BF170D68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83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4C413B-17E6-5C48-A60D-1227B3E531D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38328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8B4EB3-7F8C-6E4C-8E5F-9BA8764DC5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850" y="1981203"/>
            <a:ext cx="7086599" cy="1447797"/>
          </a:xfrm>
        </p:spPr>
        <p:txBody>
          <a:bodyPr lIns="0" tIns="0" rIns="0" anchor="t">
            <a:noAutofit/>
          </a:bodyPr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 short title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7B4FB2C-F8A1-8845-A456-A396259C3D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0850" y="3905246"/>
            <a:ext cx="7086599" cy="276224"/>
          </a:xfrm>
        </p:spPr>
        <p:txBody>
          <a:bodyPr lIns="0" tIns="0" rIns="0" bIns="0" anchor="t"/>
          <a:lstStyle>
            <a:lvl1pPr marL="0" indent="0" algn="l">
              <a:buNone/>
              <a:defRPr sz="2400" b="1" i="0">
                <a:solidFill>
                  <a:schemeClr val="tx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33A58E-EB10-5249-87C3-5FAC566AF124}"/>
              </a:ext>
            </a:extLst>
          </p:cNvPr>
          <p:cNvCxnSpPr>
            <a:cxnSpLocks/>
          </p:cNvCxnSpPr>
          <p:nvPr userDrawn="1"/>
        </p:nvCxnSpPr>
        <p:spPr>
          <a:xfrm>
            <a:off x="4260849" y="3670485"/>
            <a:ext cx="70865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424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EBD133-6684-0D40-A4FB-A12580031D7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BF7C59-93B9-4941-8F72-EF59D8BC5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0952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A8208A-F504-3444-8879-18A63BA8F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848" y="1825625"/>
            <a:ext cx="9140952" cy="466725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7002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248846-DA02-1C46-8396-70102CF18CA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A8BE16-15D6-3441-A9BE-375E3E53D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254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4AB85F6-DE91-E74A-B904-267EDAF505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1988" y="1847088"/>
            <a:ext cx="4343400" cy="4645787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1DCBB53-BAB4-124A-BF2B-D56E27B31A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12848" y="1847088"/>
            <a:ext cx="4343400" cy="4645787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309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M Title 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AE7A52-2EC7-464F-91BA-B7CDA15163F3}"/>
              </a:ext>
            </a:extLst>
          </p:cNvPr>
          <p:cNvSpPr/>
          <p:nvPr userDrawn="1"/>
        </p:nvSpPr>
        <p:spPr>
          <a:xfrm>
            <a:off x="-2" y="2893"/>
            <a:ext cx="12192000" cy="4340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39DA7D-8A27-4340-888F-6A1570697D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5095" y="5023412"/>
            <a:ext cx="1601807" cy="11381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DEB476-6BA7-C742-AEF6-E90880629F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23998" y="1122522"/>
            <a:ext cx="9144000" cy="23739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181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M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1EAF39-11FE-6142-A8C7-335A464EF6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2415849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title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ECB80E6-11D1-D443-ADF2-DFACC218EE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3671199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4C46BB-7F16-9C43-8715-4B1585238EF7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3429000"/>
            <a:ext cx="10058400" cy="374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054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M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4C413B-17E6-5C48-A60D-1227B3E531D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38328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ADED36-7EAC-0C44-8EC0-5C58105B0D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850" y="1981203"/>
            <a:ext cx="7086599" cy="1447797"/>
          </a:xfrm>
        </p:spPr>
        <p:txBody>
          <a:bodyPr lIns="0" tIns="0" rIns="0" anchor="t">
            <a:noAutofit/>
          </a:bodyPr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 short title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A65322B-B985-FF4A-97FC-C2CE4BB04A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0850" y="3905246"/>
            <a:ext cx="7086599" cy="276224"/>
          </a:xfrm>
        </p:spPr>
        <p:txBody>
          <a:bodyPr lIns="0" tIns="0" rIns="0" bIns="0" anchor="t"/>
          <a:lstStyle>
            <a:lvl1pPr marL="0" indent="0" algn="l">
              <a:buNone/>
              <a:defRPr sz="2400" b="1" i="0">
                <a:solidFill>
                  <a:schemeClr val="tx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48C344-E9DD-AB43-85C9-17F836142B0F}"/>
              </a:ext>
            </a:extLst>
          </p:cNvPr>
          <p:cNvCxnSpPr>
            <a:cxnSpLocks/>
          </p:cNvCxnSpPr>
          <p:nvPr userDrawn="1"/>
        </p:nvCxnSpPr>
        <p:spPr>
          <a:xfrm>
            <a:off x="4260849" y="3670485"/>
            <a:ext cx="70865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195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EBD133-6684-0D40-A4FB-A12580031D7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843109-0799-5045-AB8C-288144F4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0952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A46328-20A4-194C-A6D1-F49B787F5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848" y="1825625"/>
            <a:ext cx="9140952" cy="466725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5874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248846-DA02-1C46-8396-70102CF18CA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812E77-A341-5549-B9FD-28209D2CE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254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CEDEAE1-606F-9F42-A380-60C37A0232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1988" y="1847088"/>
            <a:ext cx="4343400" cy="4645787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1DDC1F5-52BE-AA4E-892C-55C517918C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12848" y="1847088"/>
            <a:ext cx="4343400" cy="4645787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2136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AE7A52-2EC7-464F-91BA-B7CDA15163F3}"/>
              </a:ext>
            </a:extLst>
          </p:cNvPr>
          <p:cNvSpPr/>
          <p:nvPr userDrawn="1"/>
        </p:nvSpPr>
        <p:spPr>
          <a:xfrm>
            <a:off x="0" y="0"/>
            <a:ext cx="12192000" cy="4340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39DA7D-8A27-4340-888F-6A1570697D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5095" y="5023412"/>
            <a:ext cx="1601807" cy="11381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E16E27-C44C-9249-A3EA-FB2AF1CE67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23998" y="1122522"/>
            <a:ext cx="9144000" cy="23739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8268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F41242-0A0D-8F42-91EE-9D068EDB8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2415849"/>
            <a:ext cx="10058400" cy="774700"/>
          </a:xfrm>
          <a:ln>
            <a:solidFill>
              <a:schemeClr val="bg2"/>
            </a:solidFill>
          </a:ln>
        </p:spPr>
        <p:txBody>
          <a:bodyPr anchor="t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title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B612700-1637-C449-BB57-7FE8CF41B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3671199"/>
            <a:ext cx="10058400" cy="391366"/>
          </a:xfrm>
          <a:ln>
            <a:solidFill>
              <a:schemeClr val="bg2"/>
            </a:solidFill>
          </a:ln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1F3770-7BBA-8044-91AD-3D2F652B263C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3429000"/>
            <a:ext cx="10058400" cy="374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77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2279-AD84-C04D-A540-E5A16496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13B75-43A2-2E4D-9713-5356419FA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56B3A-3F75-A242-B0B9-B3A3663A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014BB-F247-4246-A99D-AAFCA133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22753-2D72-E848-8BC2-A20598A27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69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4C413B-17E6-5C48-A60D-1227B3E531D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38328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38F2CF-6ED1-1C48-9CB6-A2E6087162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850" y="1981203"/>
            <a:ext cx="7086599" cy="1447797"/>
          </a:xfrm>
        </p:spPr>
        <p:txBody>
          <a:bodyPr lIns="0" tIns="0" rIns="0" anchor="t">
            <a:noAutofit/>
          </a:bodyPr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 short title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A4E009C-8F5F-A04A-863B-762F0A9B2E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0850" y="3905246"/>
            <a:ext cx="7086599" cy="276224"/>
          </a:xfrm>
        </p:spPr>
        <p:txBody>
          <a:bodyPr lIns="0" tIns="0" rIns="0" bIns="0" anchor="t"/>
          <a:lstStyle>
            <a:lvl1pPr marL="0" indent="0" algn="l">
              <a:buNone/>
              <a:defRPr sz="2400" b="1" i="0">
                <a:solidFill>
                  <a:schemeClr val="tx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CDE08F-A0CC-9944-B2BE-0A5FFBF4B637}"/>
              </a:ext>
            </a:extLst>
          </p:cNvPr>
          <p:cNvCxnSpPr>
            <a:cxnSpLocks/>
          </p:cNvCxnSpPr>
          <p:nvPr userDrawn="1"/>
        </p:nvCxnSpPr>
        <p:spPr>
          <a:xfrm>
            <a:off x="4260849" y="3670485"/>
            <a:ext cx="7086599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853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EBD133-6684-0D40-A4FB-A12580031D7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672E36-0CA9-EA47-8483-8431F3A3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0952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21FAC7-36C0-B641-BF09-6D8E4DBA6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848" y="1825625"/>
            <a:ext cx="9140952" cy="466725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1760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248846-DA02-1C46-8396-70102CF18CA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15F58D-784E-6A4A-8966-179EF994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254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AD248D7-D00B-8D4E-A72A-97BE55DD8B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1988" y="1847088"/>
            <a:ext cx="4343400" cy="4645787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1A4F824-B4BA-7A49-80BA-113E262575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12848" y="1847088"/>
            <a:ext cx="4343400" cy="4645787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9896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AE7A52-2EC7-464F-91BA-B7CDA15163F3}"/>
              </a:ext>
            </a:extLst>
          </p:cNvPr>
          <p:cNvSpPr/>
          <p:nvPr userDrawn="1"/>
        </p:nvSpPr>
        <p:spPr>
          <a:xfrm>
            <a:off x="-1" y="0"/>
            <a:ext cx="12192000" cy="4340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39DA7D-8A27-4340-888F-6A1570697D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5095" y="5023412"/>
            <a:ext cx="1601807" cy="11381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DB43AC-D514-884C-A59E-52881A6589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23998" y="1122522"/>
            <a:ext cx="9144000" cy="23739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096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F75CCD-9933-A548-A95F-9F5E4237E5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2415849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title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FC8DDEB-71F0-444A-A36B-9A8FC214AE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3671199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E6113D-D74C-554E-A886-B700BDCE16B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3429000"/>
            <a:ext cx="10058400" cy="374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294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4C413B-17E6-5C48-A60D-1227B3E531D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38328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46F01B-ACED-214C-8D3E-40258B72BC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850" y="1981203"/>
            <a:ext cx="7086599" cy="1447797"/>
          </a:xfrm>
        </p:spPr>
        <p:txBody>
          <a:bodyPr lIns="0" tIns="0" rIns="0" anchor="t">
            <a:noAutofit/>
          </a:bodyPr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 short title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3380762-EAD5-6942-A5A6-D8D0CBAA74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0850" y="3905246"/>
            <a:ext cx="7086599" cy="276224"/>
          </a:xfrm>
        </p:spPr>
        <p:txBody>
          <a:bodyPr lIns="0" tIns="0" rIns="0" bIns="0" anchor="t"/>
          <a:lstStyle>
            <a:lvl1pPr marL="0" indent="0" algn="l">
              <a:buNone/>
              <a:defRPr sz="2400" b="1" i="0">
                <a:solidFill>
                  <a:schemeClr val="tx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67DBDC-7100-C746-886C-B97BDA7B48ED}"/>
              </a:ext>
            </a:extLst>
          </p:cNvPr>
          <p:cNvCxnSpPr>
            <a:cxnSpLocks/>
          </p:cNvCxnSpPr>
          <p:nvPr userDrawn="1"/>
        </p:nvCxnSpPr>
        <p:spPr>
          <a:xfrm>
            <a:off x="4260849" y="3670485"/>
            <a:ext cx="708659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642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EBD133-6684-0D40-A4FB-A12580031D7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408AAC-1D1E-3B41-AAE2-2C73481E3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0952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4533CA-1955-054B-91D5-C39007E3B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848" y="1825625"/>
            <a:ext cx="9140952" cy="4667250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662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3F0ECD-4DDE-4240-A3DC-66BD1A84A784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C83DC44-EC73-754E-BD02-259988A5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254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3424AA2A-765B-B946-A899-F013C247A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1988" y="1847088"/>
            <a:ext cx="4343400" cy="4645787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92BFBE29-7881-1147-B235-185B858898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12848" y="1847088"/>
            <a:ext cx="4343400" cy="4645787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53411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C54482-FF1C-0444-B8AA-E38F691A0523}"/>
              </a:ext>
            </a:extLst>
          </p:cNvPr>
          <p:cNvSpPr/>
          <p:nvPr userDrawn="1"/>
        </p:nvSpPr>
        <p:spPr>
          <a:xfrm>
            <a:off x="-1" y="0"/>
            <a:ext cx="12192000" cy="4340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A53909-249F-CD40-81CE-4EFD5E4D46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5095" y="5023412"/>
            <a:ext cx="1601807" cy="11381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7A2B76-C09B-4A48-9818-664E920B53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23998" y="984738"/>
            <a:ext cx="9144000" cy="23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73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986BFD-9C93-DB4B-A5B4-E44AC30FD7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2415849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 title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90C0F45-EA2C-2D41-8307-0707405BF0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3671199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895FDF-5E15-1949-A38E-AB9C30920F17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3429000"/>
            <a:ext cx="10058400" cy="374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2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9DD0-C1DC-1545-9A97-24E464C8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D219F-7DAB-0D44-ADD2-1C74E15E3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ECCD2-B910-484F-9726-3D9A533F7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6DCEC-F84E-5D44-8811-C5B841F2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4B7B6-4F87-2747-97FD-3748D0C1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1A4C6-8D46-3F46-9F06-69CCF587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95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BA10206-A198-614E-AB48-1A7D6F3B965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38328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E74AB2-E33F-3549-B340-374D40240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850" y="1981203"/>
            <a:ext cx="7086599" cy="1447797"/>
          </a:xfrm>
        </p:spPr>
        <p:txBody>
          <a:bodyPr lIns="0" tIns="0" rIns="0" anchor="t">
            <a:noAutofit/>
          </a:bodyPr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a short title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A5C906E-6AA0-B24F-A5FE-64A89B4398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0850" y="3905246"/>
            <a:ext cx="7086599" cy="276224"/>
          </a:xfrm>
        </p:spPr>
        <p:txBody>
          <a:bodyPr lIns="0" tIns="0" rIns="0" bIns="0" anchor="t"/>
          <a:lstStyle>
            <a:lvl1pPr marL="0" indent="0" algn="l">
              <a:buNone/>
              <a:defRPr sz="2400" b="1" i="0">
                <a:solidFill>
                  <a:schemeClr val="tx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0F8CA7-3AE0-744D-BABE-21FD921DC617}"/>
              </a:ext>
            </a:extLst>
          </p:cNvPr>
          <p:cNvCxnSpPr>
            <a:cxnSpLocks/>
          </p:cNvCxnSpPr>
          <p:nvPr userDrawn="1"/>
        </p:nvCxnSpPr>
        <p:spPr>
          <a:xfrm>
            <a:off x="4260849" y="3670485"/>
            <a:ext cx="708659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07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D64D62-FBB9-124C-97FD-3BC73A96C18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81D030-DA18-EB47-B494-2FAB9D0DD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0952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0CBE9C-111C-194A-A0B6-42C396CB4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848" y="1825625"/>
            <a:ext cx="9140952" cy="466725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6014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77B992-9B65-1642-B57F-41B1E5D100F9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BB0FD0-8BEA-D449-8B7C-6687945D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254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DB9433E-D698-F74E-B27B-670480640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1988" y="1847088"/>
            <a:ext cx="4343400" cy="4645787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F0CF918-A823-AE43-9259-8931F93426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12848" y="1847088"/>
            <a:ext cx="4343400" cy="4645787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66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B1505-A415-1E44-9718-4E8250E4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F4D4F-1DCB-B340-B72A-7300502C8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DE57F-C5B1-874C-B97E-2DEBE0A6C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CC42E-F89B-7C40-9FA9-70551B86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458C09-F6FD-8F4A-83F1-079B1A1CB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BE1770-03BA-184C-B176-0A5D4AFC6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62C37B-FFCD-A540-81B1-71648F08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93470-E800-2F45-9A00-3A358049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8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9ACA-FB45-744F-9E16-7F629C7B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F61CB1-B91E-EC41-801C-E512DD7E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12100-B6B1-814E-AC92-24DEAA6A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6FCD-0236-3747-961C-F3A22DDF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0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1EE06B-D625-BE4E-B1FC-E38F0439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C5A6D-8A0E-144B-B749-B3FBD98B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779B1-7E4F-0B47-B5EC-AAEC03C16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0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13F4-A800-EB41-BA32-207807D2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48D45-C2B4-AF43-9B01-67653B2DB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A3688-1645-0343-A63B-43D00A51E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59FAF-0402-5F4C-881A-BF0B57CF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73566-AAE5-8B41-AB5B-3BF1F9DA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04728-8B51-6042-B976-4345F91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0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ECC6-4245-E046-B9F5-3872B84DC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03177-42A6-C549-BD95-A87944AE4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EF6CD-C5C4-0C4C-A817-8421E9E61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A208F-F197-AA48-8EB1-BE82C17E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2F79A-3045-2E4D-B5E3-34B2F9497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76185-D98E-5749-8A1D-A2DEEC7D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7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D76A0C-3B07-4A44-8A55-77824343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A1B9D-146B-C448-8D44-ED0AF3569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E12E9-58B1-F641-8E26-1632B1BC1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DB8CE-0A40-3549-A46E-816B2290DCEB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7617A-E94B-E549-8DB6-8D76610B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48420-39B1-B647-AEB8-3C9744488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9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20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2661E6-78E2-3D4A-97D3-79A655DD8D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B97AE9-9F83-7441-9C30-6148A62D42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94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B0D5BE-CE5F-F244-BFD5-BA21A8E31E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304B539-4BA2-D54F-9E47-14A5BEB662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7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3B412B-3800-FF43-BBF0-2EE8400D5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5BA557-0A43-0245-8082-0416B578A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6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BA2396-6460-DD44-BA15-E01850C6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44DDA-5E96-F143-8B02-439802AF727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BEA90C-9825-164F-AA45-70E16DFC2EF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61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ouisville">
      <a:dk1>
        <a:srgbClr val="000000"/>
      </a:dk1>
      <a:lt1>
        <a:srgbClr val="FFFFFF"/>
      </a:lt1>
      <a:dk2>
        <a:srgbClr val="FD0002"/>
      </a:dk2>
      <a:lt2>
        <a:srgbClr val="E7E6E6"/>
      </a:lt2>
      <a:accent1>
        <a:srgbClr val="FD0002"/>
      </a:accent1>
      <a:accent2>
        <a:srgbClr val="FE6603"/>
      </a:accent2>
      <a:accent3>
        <a:srgbClr val="FEBE00"/>
      </a:accent3>
      <a:accent4>
        <a:srgbClr val="0B5FA8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7298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 Smith</dc:creator>
  <cp:lastModifiedBy>Isaac Smith</cp:lastModifiedBy>
  <cp:revision>6</cp:revision>
  <dcterms:created xsi:type="dcterms:W3CDTF">2021-12-08T16:40:39Z</dcterms:created>
  <dcterms:modified xsi:type="dcterms:W3CDTF">2021-12-14T18:30:29Z</dcterms:modified>
</cp:coreProperties>
</file>