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64" r:id="rId3"/>
    <p:sldId id="267" r:id="rId4"/>
    <p:sldId id="270" r:id="rId5"/>
    <p:sldId id="27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938"/>
    <a:srgbClr val="001735"/>
    <a:srgbClr val="00274F"/>
    <a:srgbClr val="4B8FA5"/>
    <a:srgbClr val="910107"/>
    <a:srgbClr val="64BFDD"/>
    <a:srgbClr val="002046"/>
    <a:srgbClr val="C2000B"/>
    <a:srgbClr val="D10112"/>
    <a:srgbClr val="0022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6405"/>
  </p:normalViewPr>
  <p:slideViewPr>
    <p:cSldViewPr snapToGrid="0" snapToObjects="1">
      <p:cViewPr varScale="1">
        <p:scale>
          <a:sx n="109" d="100"/>
          <a:sy n="109" d="100"/>
        </p:scale>
        <p:origin x="12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96BC8-D2D0-8C4E-A012-4A7B32F9F6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D105BE-CB5A-8D4A-BF77-3AD8251A33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A4AC4-857A-7747-B781-3D596BB1E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B8CE-0A40-3549-A46E-816B2290DCEB}" type="datetimeFigureOut">
              <a:rPr lang="en-US" smtClean="0"/>
              <a:t>1/24/24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7621B-B094-A247-A321-376DE5CA0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99FFE-3EE0-0C45-B48E-D458032E5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9E77-2F31-0746-BA43-BC030FD16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03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93EB7-7189-B546-8524-E7A4CBD69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2BC6CA-3FF1-4B46-ABD6-5A42533A33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A6B3B-B900-6D41-BF78-228D46999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B8CE-0A40-3549-A46E-816B2290DCEB}" type="datetimeFigureOut">
              <a:rPr lang="en-US" smtClean="0"/>
              <a:t>1/24/24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A2815-5F6A-2E45-B314-C43C7FBBF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2A2F4-7FC8-424D-B4CF-93DBD2F4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9E77-2F31-0746-BA43-BC030FD16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23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3BACE0-3503-594C-A78F-DCDC75B809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606678-7FEC-FB4D-9BFB-5C0BDC4CC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62627-232D-FF4D-B749-40BF4D675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B8CE-0A40-3549-A46E-816B2290DCEB}" type="datetimeFigureOut">
              <a:rPr lang="en-US" smtClean="0"/>
              <a:t>1/24/24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94AA6-380A-9D44-B8D2-1246D25DB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44D3C-38BB-4E47-A98C-1C34407D0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9E77-2F31-0746-BA43-BC030FD16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EB50F5-7A8A-604B-9AE8-302F09C9F8EF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4343400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24688AC-8683-EEA6-3270-48A253038B87}"/>
              </a:ext>
            </a:extLst>
          </p:cNvPr>
          <p:cNvSpPr/>
          <p:nvPr userDrawn="1"/>
        </p:nvSpPr>
        <p:spPr>
          <a:xfrm>
            <a:off x="0" y="0"/>
            <a:ext cx="12192000" cy="43434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98657A-BFCE-5342-A14D-A3C010BD52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95095" y="5023412"/>
            <a:ext cx="1601807" cy="113812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51EFE91-DE00-156F-27EB-6733DDA9EB9F}"/>
              </a:ext>
            </a:extLst>
          </p:cNvPr>
          <p:cNvSpPr>
            <a:spLocks/>
          </p:cNvSpPr>
          <p:nvPr userDrawn="1"/>
        </p:nvSpPr>
        <p:spPr>
          <a:xfrm>
            <a:off x="2226030" y="601931"/>
            <a:ext cx="7739941" cy="3139539"/>
          </a:xfrm>
          <a:prstGeom prst="rect">
            <a:avLst/>
          </a:prstGeom>
          <a:solidFill>
            <a:srgbClr val="0119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00E6AA-8D80-8E5E-9D39-E1C33273135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43022" y="1029335"/>
            <a:ext cx="690595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452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EB50F5-7A8A-604B-9AE8-302F09C9F8EF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4343400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98657A-BFCE-5342-A14D-A3C010BD52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95095" y="5023412"/>
            <a:ext cx="1601807" cy="11381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00E6AA-8D80-8E5E-9D39-E1C33273135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43022" y="1029335"/>
            <a:ext cx="690595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67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EB50F5-7A8A-604B-9AE8-302F09C9F8EF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4343400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98657A-BFCE-5342-A14D-A3C010BD52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95095" y="5023412"/>
            <a:ext cx="1601807" cy="113812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EB4DA3B-F957-06F4-8F09-FDEBB87A3588}"/>
              </a:ext>
            </a:extLst>
          </p:cNvPr>
          <p:cNvSpPr/>
          <p:nvPr userDrawn="1"/>
        </p:nvSpPr>
        <p:spPr>
          <a:xfrm>
            <a:off x="0" y="0"/>
            <a:ext cx="12192000" cy="43434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337469-9FD6-9FEC-0982-8847BD5E98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43021" y="1028700"/>
            <a:ext cx="690595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744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EB50F5-7A8A-604B-9AE8-302F09C9F8EF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4343400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98657A-BFCE-5342-A14D-A3C010BD52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95095" y="5023412"/>
            <a:ext cx="1601807" cy="113812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D954523-916F-DD5E-E26A-081441EF4735}"/>
              </a:ext>
            </a:extLst>
          </p:cNvPr>
          <p:cNvSpPr/>
          <p:nvPr userDrawn="1"/>
        </p:nvSpPr>
        <p:spPr>
          <a:xfrm>
            <a:off x="-2" y="0"/>
            <a:ext cx="12192000" cy="43434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942226-8043-5D93-DB13-F625935D825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43021" y="1028700"/>
            <a:ext cx="690595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837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792EB-2C5C-AA4A-82AB-6908D3EC8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6800" y="4117340"/>
            <a:ext cx="10058400" cy="774700"/>
          </a:xfrm>
        </p:spPr>
        <p:txBody>
          <a:bodyPr anchor="t"/>
          <a:lstStyle>
            <a:lvl1pPr algn="ctr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20C04B-A6AA-274B-B4AF-0F71EC4768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6800" y="5372690"/>
            <a:ext cx="10058400" cy="391366"/>
          </a:xfrm>
        </p:spPr>
        <p:txBody>
          <a:bodyPr anchor="t"/>
          <a:lstStyle>
            <a:lvl1pPr marL="0" indent="0" algn="ctr">
              <a:buNone/>
              <a:defRPr sz="2400" b="1" i="0">
                <a:solidFill>
                  <a:schemeClr val="tx2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a short descriptive sub-headline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09BC51-E16F-F94F-BE31-1895D4CE6B5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6800" y="5130491"/>
            <a:ext cx="10058400" cy="374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17EB50F5-7A8A-604B-9AE8-302F09C9F8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3158" b="13158"/>
          <a:stretch/>
        </p:blipFill>
        <p:spPr>
          <a:xfrm>
            <a:off x="0" y="0"/>
            <a:ext cx="12192000" cy="3200400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28413FF-76ED-DC2F-A279-D3D76B369484}"/>
              </a:ext>
            </a:extLst>
          </p:cNvPr>
          <p:cNvSpPr/>
          <p:nvPr userDrawn="1"/>
        </p:nvSpPr>
        <p:spPr>
          <a:xfrm>
            <a:off x="0" y="0"/>
            <a:ext cx="12192000" cy="32004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54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EB50F5-7A8A-604B-9AE8-302F09C9F8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3158" b="13158"/>
          <a:stretch/>
        </p:blipFill>
        <p:spPr>
          <a:xfrm>
            <a:off x="0" y="0"/>
            <a:ext cx="12192000" cy="3200400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85F9A35-B31B-C076-ECF6-1562E0B34D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6800" y="4117340"/>
            <a:ext cx="10058400" cy="774700"/>
          </a:xfrm>
        </p:spPr>
        <p:txBody>
          <a:bodyPr anchor="t"/>
          <a:lstStyle>
            <a:lvl1pPr algn="ctr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 here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2111AB1-5132-562F-71F0-9D7A88021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6800" y="5372690"/>
            <a:ext cx="10058400" cy="391366"/>
          </a:xfrm>
        </p:spPr>
        <p:txBody>
          <a:bodyPr anchor="t"/>
          <a:lstStyle>
            <a:lvl1pPr marL="0" indent="0" algn="ctr">
              <a:buNone/>
              <a:defRPr sz="2400" b="1" i="0">
                <a:solidFill>
                  <a:schemeClr val="tx2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a short descriptive sub-headline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67E761-4012-DAA9-BF5B-120B5459CFB9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6800" y="5130491"/>
            <a:ext cx="10058400" cy="374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4153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EB50F5-7A8A-604B-9AE8-302F09C9F8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3158" b="13158"/>
          <a:stretch/>
        </p:blipFill>
        <p:spPr>
          <a:xfrm>
            <a:off x="0" y="0"/>
            <a:ext cx="12192000" cy="3200400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E89A8CD-CFDB-84D3-234C-94E6C5477F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6800" y="4117340"/>
            <a:ext cx="10058400" cy="774700"/>
          </a:xfrm>
        </p:spPr>
        <p:txBody>
          <a:bodyPr anchor="t"/>
          <a:lstStyle>
            <a:lvl1pPr algn="ctr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 here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5DCB3E9-6A1F-7631-21F4-A0424214FD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6800" y="5372690"/>
            <a:ext cx="10058400" cy="391366"/>
          </a:xfrm>
        </p:spPr>
        <p:txBody>
          <a:bodyPr anchor="t"/>
          <a:lstStyle>
            <a:lvl1pPr marL="0" indent="0" algn="ctr">
              <a:buNone/>
              <a:defRPr sz="2400" b="1" i="0">
                <a:solidFill>
                  <a:schemeClr val="tx2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a short descriptive sub-headline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0AC87C-F4BC-CCCC-9F85-21E9B1C0086A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6800" y="5130491"/>
            <a:ext cx="10058400" cy="374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BF5A74BA-0BE2-1AEE-3E18-8DA235539BEB}"/>
              </a:ext>
            </a:extLst>
          </p:cNvPr>
          <p:cNvSpPr/>
          <p:nvPr userDrawn="1"/>
        </p:nvSpPr>
        <p:spPr>
          <a:xfrm>
            <a:off x="0" y="0"/>
            <a:ext cx="12192000" cy="32004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18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EB50F5-7A8A-604B-9AE8-302F09C9F8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3158" b="13158"/>
          <a:stretch/>
        </p:blipFill>
        <p:spPr>
          <a:xfrm>
            <a:off x="0" y="0"/>
            <a:ext cx="12192000" cy="3200400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AB7C1FC-BDBB-5D32-F5E5-83D400376F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6800" y="4117340"/>
            <a:ext cx="10058400" cy="774700"/>
          </a:xfrm>
        </p:spPr>
        <p:txBody>
          <a:bodyPr anchor="t"/>
          <a:lstStyle>
            <a:lvl1pPr algn="ctr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 here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7B32753-1431-3E20-106C-E99FC85566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6800" y="5372690"/>
            <a:ext cx="10058400" cy="391366"/>
          </a:xfrm>
        </p:spPr>
        <p:txBody>
          <a:bodyPr anchor="t"/>
          <a:lstStyle>
            <a:lvl1pPr marL="0" indent="0" algn="ctr">
              <a:buNone/>
              <a:defRPr sz="2400" b="1" i="0">
                <a:solidFill>
                  <a:schemeClr val="tx2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a short descriptive sub-headline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9A30B9A-F5AD-0030-3E4E-08732FDB128F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6800" y="5130491"/>
            <a:ext cx="10058400" cy="374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DC498415-6695-C659-BC09-3EECDBE4908A}"/>
              </a:ext>
            </a:extLst>
          </p:cNvPr>
          <p:cNvSpPr/>
          <p:nvPr userDrawn="1"/>
        </p:nvSpPr>
        <p:spPr>
          <a:xfrm>
            <a:off x="0" y="0"/>
            <a:ext cx="12192000" cy="32004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23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94A3C-9B35-1349-A85C-A95D94EB9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A7FE9-7E6B-AC45-9E8E-33ECD8B50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EFB35-B0DF-BF49-A2E5-6AF03F458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B8CE-0A40-3549-A46E-816B2290DCEB}" type="datetimeFigureOut">
              <a:rPr lang="en-US" smtClean="0"/>
              <a:t>1/24/24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A271F-2AD8-9145-82DC-A3FBAECCC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B180E-FF12-AC44-84F5-BF170D686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9E77-2F31-0746-BA43-BC030FD16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835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PM Titl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1B67FB-2460-6FD4-622B-7EC5428DB84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250F32-34C2-AC43-80FD-A27C6670D08B}"/>
              </a:ext>
            </a:extLst>
          </p:cNvPr>
          <p:cNvSpPr/>
          <p:nvPr userDrawn="1"/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accent6">
              <a:alpha val="97804"/>
            </a:schemeClr>
          </a:solidFill>
          <a:ln w="203200">
            <a:solidFill>
              <a:srgbClr val="011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C0291E0-E4E0-2C43-8DED-9580F94DED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6800" y="2415849"/>
            <a:ext cx="10058400" cy="774700"/>
          </a:xfrm>
        </p:spPr>
        <p:txBody>
          <a:bodyPr anchor="t"/>
          <a:lstStyle>
            <a:lvl1pPr algn="ctr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a title here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DCCC467-0CD0-8E4B-A23C-514DE87AD1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6800" y="3671199"/>
            <a:ext cx="10058400" cy="391366"/>
          </a:xfrm>
        </p:spPr>
        <p:txBody>
          <a:bodyPr anchor="t"/>
          <a:lstStyle>
            <a:lvl1pPr marL="0" indent="0" algn="ctr">
              <a:buNone/>
              <a:defRPr sz="2400" b="1" i="0">
                <a:solidFill>
                  <a:schemeClr val="tx2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a short descriptive sub-headline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180B0FF-467D-AD4C-912C-954DFBF0CEE5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6800" y="3429000"/>
            <a:ext cx="10058400" cy="374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02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PM Title 2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F953CC-88DC-7FCB-E7BE-341B08D664C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250F32-34C2-AC43-80FD-A27C6670D08B}"/>
              </a:ext>
            </a:extLst>
          </p:cNvPr>
          <p:cNvSpPr/>
          <p:nvPr userDrawn="1"/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accent6"/>
          </a:solidFill>
          <a:ln w="203200">
            <a:solidFill>
              <a:srgbClr val="0017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B1F29E-DD62-F7FD-E5D3-D8768F4ADE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6800" y="2415849"/>
            <a:ext cx="10058400" cy="774700"/>
          </a:xfrm>
        </p:spPr>
        <p:txBody>
          <a:bodyPr anchor="t"/>
          <a:lstStyle>
            <a:lvl1pPr algn="ctr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a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DD296E-EF7B-D174-1B56-8A48B67092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6800" y="3671199"/>
            <a:ext cx="10058400" cy="391366"/>
          </a:xfrm>
        </p:spPr>
        <p:txBody>
          <a:bodyPr anchor="t"/>
          <a:lstStyle>
            <a:lvl1pPr marL="0" indent="0" algn="ctr">
              <a:buNone/>
              <a:defRPr sz="2400" b="1" i="0">
                <a:solidFill>
                  <a:schemeClr val="tx2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a short descriptive sub-headline here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8819B7-EA1E-3E1A-FD11-BBF907E570B0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6800" y="3429000"/>
            <a:ext cx="10058400" cy="374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807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PM Titl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548F823-0DEB-E224-95CB-514D7D441B2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250F32-34C2-AC43-80FD-A27C6670D08B}"/>
              </a:ext>
            </a:extLst>
          </p:cNvPr>
          <p:cNvSpPr/>
          <p:nvPr userDrawn="1"/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accent6"/>
          </a:solidFill>
          <a:ln w="203200">
            <a:solidFill>
              <a:srgbClr val="9101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5BDCD0-C4E5-2A34-47F0-064FC34661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6800" y="2415849"/>
            <a:ext cx="10058400" cy="774700"/>
          </a:xfrm>
        </p:spPr>
        <p:txBody>
          <a:bodyPr anchor="t"/>
          <a:lstStyle>
            <a:lvl1pPr algn="ctr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a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6962E4-4104-96DC-CD7D-0CAA67ECDE3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6800" y="3671199"/>
            <a:ext cx="10058400" cy="391366"/>
          </a:xfrm>
        </p:spPr>
        <p:txBody>
          <a:bodyPr anchor="t"/>
          <a:lstStyle>
            <a:lvl1pPr marL="0" indent="0" algn="ctr">
              <a:buNone/>
              <a:defRPr sz="2400" b="1" i="0">
                <a:solidFill>
                  <a:schemeClr val="tx2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a short descriptive sub-headline here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0E31831-A253-33FB-6371-1ABBFA41E47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6800" y="3429000"/>
            <a:ext cx="10058400" cy="374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4476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PM Titl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1315FB-705D-419C-C11B-25B34592C5D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250F32-34C2-AC43-80FD-A27C6670D08B}"/>
              </a:ext>
            </a:extLst>
          </p:cNvPr>
          <p:cNvSpPr/>
          <p:nvPr userDrawn="1"/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accent6"/>
          </a:solidFill>
          <a:ln w="203200">
            <a:solidFill>
              <a:srgbClr val="4B8F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9856AD-CB45-CB69-413E-E424B97AAC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6800" y="2415849"/>
            <a:ext cx="10058400" cy="774700"/>
          </a:xfrm>
        </p:spPr>
        <p:txBody>
          <a:bodyPr anchor="t"/>
          <a:lstStyle>
            <a:lvl1pPr algn="ctr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a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C82CA6-0050-BD98-E7F9-8621C929AC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6800" y="3671199"/>
            <a:ext cx="10058400" cy="391366"/>
          </a:xfrm>
        </p:spPr>
        <p:txBody>
          <a:bodyPr anchor="t"/>
          <a:lstStyle>
            <a:lvl1pPr marL="0" indent="0" algn="ctr">
              <a:buNone/>
              <a:defRPr sz="2400" b="1" i="0">
                <a:solidFill>
                  <a:schemeClr val="tx2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a short descriptive sub-headline here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63CE108-1351-B7BE-FA77-2A7681BD8D98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6800" y="3429000"/>
            <a:ext cx="10058400" cy="374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9982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4C413B-17E6-5C48-A60D-1227B3E531D5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338328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9792EB-2C5C-AA4A-82AB-6908D3EC8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0850" y="1981203"/>
            <a:ext cx="7086599" cy="1447797"/>
          </a:xfrm>
        </p:spPr>
        <p:txBody>
          <a:bodyPr lIns="0" tIns="0" rIns="0" anchor="t">
            <a:noAutofit/>
          </a:bodyPr>
          <a:lstStyle>
            <a:lvl1pPr algn="l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a short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20C04B-A6AA-274B-B4AF-0F71EC4768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0850" y="3905246"/>
            <a:ext cx="7086599" cy="276224"/>
          </a:xfrm>
        </p:spPr>
        <p:txBody>
          <a:bodyPr lIns="0" tIns="0" rIns="0" bIns="0" anchor="t"/>
          <a:lstStyle>
            <a:lvl1pPr marL="0" indent="0" algn="l">
              <a:buNone/>
              <a:defRPr sz="2400" b="1" i="0">
                <a:solidFill>
                  <a:schemeClr val="tx2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a short descriptive sub-headline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010D23-C5F8-F44E-A8E9-B005741FE414}"/>
              </a:ext>
            </a:extLst>
          </p:cNvPr>
          <p:cNvCxnSpPr>
            <a:cxnSpLocks/>
          </p:cNvCxnSpPr>
          <p:nvPr userDrawn="1"/>
        </p:nvCxnSpPr>
        <p:spPr>
          <a:xfrm>
            <a:off x="4260849" y="3670485"/>
            <a:ext cx="7086599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D526BC90-2FC0-909E-44FC-EB9D0833A995}"/>
              </a:ext>
            </a:extLst>
          </p:cNvPr>
          <p:cNvSpPr/>
          <p:nvPr userDrawn="1"/>
        </p:nvSpPr>
        <p:spPr>
          <a:xfrm>
            <a:off x="0" y="-1"/>
            <a:ext cx="3383280" cy="6857987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306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4C413B-17E6-5C48-A60D-1227B3E531D5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338328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822ECEE-7580-F239-F6AB-4F3CA6C073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0850" y="1981203"/>
            <a:ext cx="7086599" cy="1447797"/>
          </a:xfrm>
        </p:spPr>
        <p:txBody>
          <a:bodyPr lIns="0" tIns="0" rIns="0" anchor="t">
            <a:noAutofit/>
          </a:bodyPr>
          <a:lstStyle>
            <a:lvl1pPr algn="l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a short title here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1FEB637-576B-9260-DE9C-DE1F908D44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0850" y="3905246"/>
            <a:ext cx="7086599" cy="276224"/>
          </a:xfrm>
        </p:spPr>
        <p:txBody>
          <a:bodyPr lIns="0" tIns="0" rIns="0" bIns="0" anchor="t"/>
          <a:lstStyle>
            <a:lvl1pPr marL="0" indent="0" algn="l">
              <a:buNone/>
              <a:defRPr sz="2400" b="1" i="0">
                <a:solidFill>
                  <a:schemeClr val="tx2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a short descriptive sub-headline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0889803-A511-7A13-0F97-FE3484EDEB3E}"/>
              </a:ext>
            </a:extLst>
          </p:cNvPr>
          <p:cNvCxnSpPr>
            <a:cxnSpLocks/>
          </p:cNvCxnSpPr>
          <p:nvPr userDrawn="1"/>
        </p:nvCxnSpPr>
        <p:spPr>
          <a:xfrm>
            <a:off x="4260849" y="3670485"/>
            <a:ext cx="7086599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9305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4C413B-17E6-5C48-A60D-1227B3E531D5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338328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DCC3886-EB8A-994F-1BC1-822DDF1911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0850" y="1981203"/>
            <a:ext cx="7086599" cy="1447797"/>
          </a:xfrm>
        </p:spPr>
        <p:txBody>
          <a:bodyPr lIns="0" tIns="0" rIns="0" anchor="t">
            <a:noAutofit/>
          </a:bodyPr>
          <a:lstStyle>
            <a:lvl1pPr algn="l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a short title here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14D6DC4-8652-79E0-7E63-733256DCDC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0850" y="3905246"/>
            <a:ext cx="7086599" cy="276224"/>
          </a:xfrm>
        </p:spPr>
        <p:txBody>
          <a:bodyPr lIns="0" tIns="0" rIns="0" bIns="0" anchor="t"/>
          <a:lstStyle>
            <a:lvl1pPr marL="0" indent="0" algn="l">
              <a:buNone/>
              <a:defRPr sz="2400" b="1" i="0">
                <a:solidFill>
                  <a:schemeClr val="tx2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a short descriptive sub-headline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BF1485B-5AB1-F03D-1EF7-58A8AF0FB083}"/>
              </a:ext>
            </a:extLst>
          </p:cNvPr>
          <p:cNvCxnSpPr>
            <a:cxnSpLocks/>
          </p:cNvCxnSpPr>
          <p:nvPr userDrawn="1"/>
        </p:nvCxnSpPr>
        <p:spPr>
          <a:xfrm>
            <a:off x="4260849" y="3670485"/>
            <a:ext cx="7086599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CF8F6A7D-25EF-9F35-501A-9314BECF84E9}"/>
              </a:ext>
            </a:extLst>
          </p:cNvPr>
          <p:cNvSpPr/>
          <p:nvPr userDrawn="1"/>
        </p:nvSpPr>
        <p:spPr>
          <a:xfrm>
            <a:off x="0" y="0"/>
            <a:ext cx="3383280" cy="6858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739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4C413B-17E6-5C48-A60D-1227B3E531D5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338328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F22EBE-BC1C-740A-B5CC-BA075EE017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0850" y="1981203"/>
            <a:ext cx="7086599" cy="1447797"/>
          </a:xfrm>
        </p:spPr>
        <p:txBody>
          <a:bodyPr lIns="0" tIns="0" rIns="0" anchor="t">
            <a:noAutofit/>
          </a:bodyPr>
          <a:lstStyle>
            <a:lvl1pPr algn="l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a short title here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EED2998-6318-CC28-24C9-532109221AD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0850" y="3905246"/>
            <a:ext cx="7086599" cy="276224"/>
          </a:xfrm>
        </p:spPr>
        <p:txBody>
          <a:bodyPr lIns="0" tIns="0" rIns="0" bIns="0" anchor="t"/>
          <a:lstStyle>
            <a:lvl1pPr marL="0" indent="0" algn="l">
              <a:buNone/>
              <a:defRPr sz="2400" b="1" i="0">
                <a:solidFill>
                  <a:schemeClr val="tx2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a short descriptive sub-headline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DC32118-4D93-DFD5-9558-8D501356FED8}"/>
              </a:ext>
            </a:extLst>
          </p:cNvPr>
          <p:cNvCxnSpPr>
            <a:cxnSpLocks/>
          </p:cNvCxnSpPr>
          <p:nvPr userDrawn="1"/>
        </p:nvCxnSpPr>
        <p:spPr>
          <a:xfrm>
            <a:off x="4260849" y="3670485"/>
            <a:ext cx="7086599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61101997-4275-2807-C645-0E09332ECF87}"/>
              </a:ext>
            </a:extLst>
          </p:cNvPr>
          <p:cNvSpPr/>
          <p:nvPr userDrawn="1"/>
        </p:nvSpPr>
        <p:spPr>
          <a:xfrm>
            <a:off x="0" y="0"/>
            <a:ext cx="3383280" cy="6858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64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6862B-8F24-B349-904B-60CD74CB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848" y="365125"/>
            <a:ext cx="9140952" cy="132556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65CF6-0FC5-DF44-B73B-80DBD3352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2848" y="1825625"/>
            <a:ext cx="9140952" cy="466725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EBD133-6684-0D40-A4FB-A12580031D76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3716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C08574-7248-3318-3B1B-669B04000743}"/>
              </a:ext>
            </a:extLst>
          </p:cNvPr>
          <p:cNvSpPr/>
          <p:nvPr userDrawn="1"/>
        </p:nvSpPr>
        <p:spPr>
          <a:xfrm>
            <a:off x="0" y="0"/>
            <a:ext cx="1371600" cy="6858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1794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6862B-8F24-B349-904B-60CD74CB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848" y="365125"/>
            <a:ext cx="9140952" cy="132556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65CF6-0FC5-DF44-B73B-80DBD3352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2848" y="1825625"/>
            <a:ext cx="9140952" cy="466725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923E59-505D-FF48-4238-638379EBBBE0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3716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90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B2279-AD84-C04D-A540-E5A164967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913B75-43A2-2E4D-9713-5356419FA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56B3A-3F75-A242-B0B9-B3A3663A2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B8CE-0A40-3549-A46E-816B2290DCEB}" type="datetimeFigureOut">
              <a:rPr lang="en-US" smtClean="0"/>
              <a:t>1/24/24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014BB-F247-4246-A99D-AAFCA1338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22753-2D72-E848-8BC2-A20598A27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9E77-2F31-0746-BA43-BC030FD16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696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6862B-8F24-B349-904B-60CD74CB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848" y="365125"/>
            <a:ext cx="9140952" cy="132556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65CF6-0FC5-DF44-B73B-80DBD3352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2848" y="1825625"/>
            <a:ext cx="9140952" cy="466725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EBD133-6684-0D40-A4FB-A12580031D76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3716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83BA38-23F2-1DAD-F0B7-18934B278319}"/>
              </a:ext>
            </a:extLst>
          </p:cNvPr>
          <p:cNvSpPr/>
          <p:nvPr userDrawn="1"/>
        </p:nvSpPr>
        <p:spPr>
          <a:xfrm>
            <a:off x="0" y="0"/>
            <a:ext cx="1371600" cy="6858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067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6862B-8F24-B349-904B-60CD74CB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848" y="365125"/>
            <a:ext cx="9140952" cy="132556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65CF6-0FC5-DF44-B73B-80DBD3352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2848" y="1825625"/>
            <a:ext cx="9140952" cy="4667250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EBD133-6684-0D40-A4FB-A12580031D76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3716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CA6B45-5088-57D0-7B4E-2B1195F3AD8B}"/>
              </a:ext>
            </a:extLst>
          </p:cNvPr>
          <p:cNvSpPr/>
          <p:nvPr userDrawn="1"/>
        </p:nvSpPr>
        <p:spPr>
          <a:xfrm>
            <a:off x="0" y="0"/>
            <a:ext cx="1371600" cy="6858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994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9295A-BBF3-B143-A2FD-8665C4E98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848" y="365125"/>
            <a:ext cx="9142540" cy="132556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E4EC07-7B8A-9243-8F58-5E8E22C716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11988" y="1847088"/>
            <a:ext cx="4343400" cy="4645787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248846-DA02-1C46-8396-70102CF18CA6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3716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5FE781A6-B29B-D248-A979-BAA91E424C3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12848" y="1847088"/>
            <a:ext cx="4343400" cy="4645787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DB9F80-E51E-F285-4353-F5E344F39C3D}"/>
              </a:ext>
            </a:extLst>
          </p:cNvPr>
          <p:cNvSpPr/>
          <p:nvPr userDrawn="1"/>
        </p:nvSpPr>
        <p:spPr>
          <a:xfrm>
            <a:off x="0" y="0"/>
            <a:ext cx="1371600" cy="6858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804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9295A-BBF3-B143-A2FD-8665C4E98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848" y="365125"/>
            <a:ext cx="9142540" cy="1325563"/>
          </a:xfrm>
        </p:spPr>
        <p:txBody>
          <a:bodyPr/>
          <a:lstStyle>
            <a:lvl1pPr>
              <a:buClr>
                <a:schemeClr val="tx2"/>
              </a:buCl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E4EC07-7B8A-9243-8F58-5E8E22C716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11988" y="1847088"/>
            <a:ext cx="4343400" cy="4645787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248846-DA02-1C46-8396-70102CF18CA6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3716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5FE781A6-B29B-D248-A979-BAA91E424C3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12848" y="1847088"/>
            <a:ext cx="4343400" cy="4645787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9457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9295A-BBF3-B143-A2FD-8665C4E98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848" y="365125"/>
            <a:ext cx="9142540" cy="1325563"/>
          </a:xfrm>
        </p:spPr>
        <p:txBody>
          <a:bodyPr/>
          <a:lstStyle>
            <a:lvl1pPr>
              <a:buClr>
                <a:schemeClr val="accent1"/>
              </a:buCl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E4EC07-7B8A-9243-8F58-5E8E22C716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11988" y="1847088"/>
            <a:ext cx="4343400" cy="4645787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248846-DA02-1C46-8396-70102CF18CA6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3716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5FE781A6-B29B-D248-A979-BAA91E424C3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12848" y="1847088"/>
            <a:ext cx="4343400" cy="4645787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0FAAD0-0620-DEAF-6F5F-B38B11C71649}"/>
              </a:ext>
            </a:extLst>
          </p:cNvPr>
          <p:cNvSpPr/>
          <p:nvPr userDrawn="1"/>
        </p:nvSpPr>
        <p:spPr>
          <a:xfrm>
            <a:off x="0" y="0"/>
            <a:ext cx="1371600" cy="6858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011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9295A-BBF3-B143-A2FD-8665C4E98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848" y="365125"/>
            <a:ext cx="9142540" cy="132556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E4EC07-7B8A-9243-8F58-5E8E22C716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11988" y="1847088"/>
            <a:ext cx="4343400" cy="4645787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248846-DA02-1C46-8396-70102CF18CA6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3716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5FE781A6-B29B-D248-A979-BAA91E424C3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12848" y="1847088"/>
            <a:ext cx="4343400" cy="4645787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83D167-C567-8CBD-A5AD-3DDE46E98063}"/>
              </a:ext>
            </a:extLst>
          </p:cNvPr>
          <p:cNvSpPr/>
          <p:nvPr userDrawn="1"/>
        </p:nvSpPr>
        <p:spPr>
          <a:xfrm>
            <a:off x="0" y="45522"/>
            <a:ext cx="1371600" cy="6858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97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79DD0-C1DC-1545-9A97-24E464C81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D219F-7DAB-0D44-ADD2-1C74E15E32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5ECCD2-B910-484F-9726-3D9A533F71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C6DCEC-F84E-5D44-8811-C5B841F23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B8CE-0A40-3549-A46E-816B2290DCEB}" type="datetimeFigureOut">
              <a:rPr lang="en-US" smtClean="0"/>
              <a:t>1/24/24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24B7B6-4F87-2747-97FD-3748D0C1B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F1A4C6-8D46-3F46-9F06-69CCF5870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9E77-2F31-0746-BA43-BC030FD16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95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B1505-A415-1E44-9718-4E8250E4C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F4D4F-1DCB-B340-B72A-7300502C8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6DE57F-C5B1-874C-B97E-2DEBE0A6C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8CC42E-F89B-7C40-9FA9-70551B8614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458C09-F6FD-8F4A-83F1-079B1A1CB7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BE1770-03BA-184C-B176-0A5D4AFC6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B8CE-0A40-3549-A46E-816B2290DCEB}" type="datetimeFigureOut">
              <a:rPr lang="en-US" smtClean="0"/>
              <a:t>1/24/24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62C37B-FFCD-A540-81B1-71648F083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293470-E800-2F45-9A00-3A3580499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9E77-2F31-0746-BA43-BC030FD16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86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E9ACA-FB45-744F-9E16-7F629C7B3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F61CB1-B91E-EC41-801C-E512DD7E3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B8CE-0A40-3549-A46E-816B2290DCEB}" type="datetimeFigureOut">
              <a:rPr lang="en-US" smtClean="0"/>
              <a:t>1/24/24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F12100-B6B1-814E-AC92-24DEAA6A5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86FCD-0236-3747-961C-F3A22DDFF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9E77-2F31-0746-BA43-BC030FD16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01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1EE06B-D625-BE4E-B1FC-E38F04391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B8CE-0A40-3549-A46E-816B2290DCEB}" type="datetimeFigureOut">
              <a:rPr lang="en-US" smtClean="0"/>
              <a:t>1/24/24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1C5A6D-8A0E-144B-B749-B3FBD98BE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E779B1-7E4F-0B47-B5EC-AAEC03C16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9E77-2F31-0746-BA43-BC030FD16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207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B13F4-A800-EB41-BA32-207807D2B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48D45-C2B4-AF43-9B01-67653B2DB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A3688-1645-0343-A63B-43D00A51ED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659FAF-0402-5F4C-881A-BF0B57CFC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B8CE-0A40-3549-A46E-816B2290DCEB}" type="datetimeFigureOut">
              <a:rPr lang="en-US" smtClean="0"/>
              <a:t>1/24/24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B73566-AAE5-8B41-AB5B-3BF1F9DA6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004728-8B51-6042-B976-4345F916B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9E77-2F31-0746-BA43-BC030FD16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04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9ECC6-4245-E046-B9F5-3872B84DC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903177-42A6-C549-BD95-A87944AE4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0EF6CD-C5C4-0C4C-A817-8421E9E61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0A208F-F197-AA48-8EB1-BE82C17E8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B8CE-0A40-3549-A46E-816B2290DCEB}" type="datetimeFigureOut">
              <a:rPr lang="en-US" smtClean="0"/>
              <a:t>1/24/24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D2F79A-3045-2E4D-B5E3-34B2F9497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176185-D98E-5749-8A1D-A2DEEC7D2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9E77-2F31-0746-BA43-BC030FD16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70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D76A0C-3B07-4A44-8A55-77824343B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A1B9D-146B-C448-8D44-ED0AF3569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E12E9-58B1-F641-8E26-1632B1BC17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DB8CE-0A40-3549-A46E-816B2290DCEB}" type="datetimeFigureOut">
              <a:rPr lang="en-US" smtClean="0"/>
              <a:t>1/24/24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7617A-E94B-E549-8DB6-8D76610B5E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48420-39B1-B647-AEB8-3C9744488D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39E77-2F31-0746-BA43-BC030FD16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9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8" r:id="rId12"/>
    <p:sldLayoutId id="2147483667" r:id="rId13"/>
    <p:sldLayoutId id="2147483666" r:id="rId14"/>
    <p:sldLayoutId id="2147483660" r:id="rId15"/>
    <p:sldLayoutId id="2147483661" r:id="rId16"/>
    <p:sldLayoutId id="2147483669" r:id="rId17"/>
    <p:sldLayoutId id="2147483670" r:id="rId18"/>
    <p:sldLayoutId id="2147483671" r:id="rId19"/>
    <p:sldLayoutId id="2147483662" r:id="rId20"/>
    <p:sldLayoutId id="2147483672" r:id="rId21"/>
    <p:sldLayoutId id="2147483673" r:id="rId22"/>
    <p:sldLayoutId id="2147483674" r:id="rId23"/>
    <p:sldLayoutId id="2147483663" r:id="rId24"/>
    <p:sldLayoutId id="2147483675" r:id="rId25"/>
    <p:sldLayoutId id="2147483676" r:id="rId26"/>
    <p:sldLayoutId id="2147483677" r:id="rId27"/>
    <p:sldLayoutId id="2147483664" r:id="rId28"/>
    <p:sldLayoutId id="2147483678" r:id="rId29"/>
    <p:sldLayoutId id="2147483679" r:id="rId30"/>
    <p:sldLayoutId id="2147483680" r:id="rId31"/>
    <p:sldLayoutId id="2147483665" r:id="rId32"/>
    <p:sldLayoutId id="2147483681" r:id="rId33"/>
    <p:sldLayoutId id="2147483682" r:id="rId34"/>
    <p:sldLayoutId id="2147483683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643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BA6EF6-F04B-6686-0E37-D0AFE86A23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D29BC91-BF14-562B-3EF9-B065874D0C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94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D7C5A8-7FB3-6813-D5E8-9B87A64B25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8E9EE36-1629-A2ED-20C4-2EE4593238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02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5DDB19-9049-ADB9-AFC2-B548AFF9B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1B477A-2403-9056-573B-2DB7AF900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70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2750579-951B-8D75-A93C-8DE8AEBBC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0AE7E0-CB21-8E59-8AA7-E2BDC53981F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992786F-BBE4-9E37-004F-E25252755F3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031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ansas City Convention">
      <a:dk1>
        <a:srgbClr val="000000"/>
      </a:dk1>
      <a:lt1>
        <a:srgbClr val="FFFFFF"/>
      </a:lt1>
      <a:dk2>
        <a:srgbClr val="002D5D"/>
      </a:dk2>
      <a:lt2>
        <a:srgbClr val="E7E6E6"/>
      </a:lt2>
      <a:accent1>
        <a:srgbClr val="DE001A"/>
      </a:accent1>
      <a:accent2>
        <a:srgbClr val="8AD2E5"/>
      </a:accent2>
      <a:accent3>
        <a:srgbClr val="FEBE00"/>
      </a:accent3>
      <a:accent4>
        <a:srgbClr val="0B5FA8"/>
      </a:accent4>
      <a:accent5>
        <a:srgbClr val="FFFFFF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7352</TotalTime>
  <Words>0</Words>
  <Application>Microsoft Macintosh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Isaac Smith</dc:creator>
  <cp:lastModifiedBy>Amanda Bruce</cp:lastModifiedBy>
  <cp:revision>9</cp:revision>
  <dcterms:created xsi:type="dcterms:W3CDTF">2021-12-08T16:40:39Z</dcterms:created>
  <dcterms:modified xsi:type="dcterms:W3CDTF">2024-01-24T21:35:49Z</dcterms:modified>
</cp:coreProperties>
</file>